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10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03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06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7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85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2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47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56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24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7F964-5DFB-4BDD-A24D-805D31D22477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BDE58-0D4A-4E22-AB8B-B1F7862A1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93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コンテンツ プレースホルダー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512" y="1848644"/>
            <a:ext cx="6276975" cy="43053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 smtClean="0"/>
              <a:t>受講生の出身地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200" dirty="0"/>
              <a:t>（出願時の住所）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352281" y="146949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単位：人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09085"/>
              </p:ext>
            </p:extLst>
          </p:nvPr>
        </p:nvGraphicFramePr>
        <p:xfrm>
          <a:off x="6444208" y="1842100"/>
          <a:ext cx="1816146" cy="442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382"/>
                <a:gridCol w="605382"/>
                <a:gridCol w="605382"/>
              </a:tblGrid>
              <a:tr h="2038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北海道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北海道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4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94587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東北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青森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岩手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2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宮城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2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秋田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山形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203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福島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0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9458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関東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東京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7</a:t>
                      </a:r>
                      <a:endParaRPr lang="en-US" altLang="ja-JP" sz="1100" b="0" i="0" u="none" strike="noStrike" dirty="0"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神奈川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13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茨城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栃木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5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203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群馬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埼玉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千葉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</a:t>
                      </a:r>
                      <a:endParaRPr lang="en-US" altLang="ja-JP" sz="1100" b="0" i="0" u="none" strike="noStrike" dirty="0"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94587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甲信越・北陸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新潟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203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山梨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</a:t>
                      </a:r>
                      <a:endParaRPr lang="en-US" altLang="ja-JP" sz="1100" b="0" i="0" u="none" strike="noStrike" dirty="0"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長野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2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富山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石川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福井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9458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東海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静岡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2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愛知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5</a:t>
                      </a:r>
                      <a:endParaRPr lang="en-US" altLang="ja-JP" sz="1100" b="0" i="0" u="none" strike="noStrike" dirty="0"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岐阜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3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  <a:tr h="1723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三重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11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266" marR="9266" marT="9266" marB="0" anchor="b"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722671" y="6190962"/>
            <a:ext cx="1698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2020</a:t>
            </a:r>
            <a:r>
              <a:rPr lang="ja-JP" altLang="en-US" sz="1400" dirty="0" smtClean="0"/>
              <a:t>年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月</a:t>
            </a:r>
            <a:r>
              <a:rPr lang="ja-JP" altLang="en-US" sz="1400" dirty="0"/>
              <a:t>現在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533557"/>
              </p:ext>
            </p:extLst>
          </p:nvPr>
        </p:nvGraphicFramePr>
        <p:xfrm>
          <a:off x="611560" y="1842102"/>
          <a:ext cx="1866900" cy="4295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300"/>
                <a:gridCol w="622300"/>
                <a:gridCol w="622300"/>
              </a:tblGrid>
              <a:tr h="20955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近畿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滋賀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2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京都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大阪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 smtClean="0">
                          <a:effectLst/>
                        </a:rPr>
                        <a:t>19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奈良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3</a:t>
                      </a:r>
                      <a:endParaRPr lang="en-US" altLang="ja-JP" sz="1100" b="0" i="0" u="none" strike="noStrike" dirty="0"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和歌山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兵庫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兵庫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 smtClean="0">
                          <a:effectLst/>
                        </a:rPr>
                        <a:t>136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中国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鳥取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3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島根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0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岡山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5</a:t>
                      </a:r>
                      <a:endParaRPr lang="en-US" altLang="ja-JP" sz="1100" b="0" i="0" u="none" strike="noStrike" dirty="0"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広島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</a:t>
                      </a:r>
                      <a:endParaRPr lang="en-US" altLang="ja-JP" sz="1100" b="0" i="0" u="none" strike="noStrike" dirty="0"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山口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四国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徳島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6</a:t>
                      </a:r>
                      <a:endParaRPr lang="en-US" altLang="ja-JP" sz="1100" b="0" i="0" u="none" strike="noStrike" dirty="0"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香川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愛媛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高知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2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九州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・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/>
                      </a:r>
                      <a:br>
                        <a:rPr lang="en-US" altLang="ja-JP" sz="1100" u="none" strike="noStrike" dirty="0" smtClean="0">
                          <a:effectLst/>
                        </a:rPr>
                      </a:br>
                      <a:r>
                        <a:rPr lang="ja-JP" altLang="en-US" sz="1100" u="none" strike="noStrike" dirty="0" smtClean="0">
                          <a:effectLst/>
                        </a:rPr>
                        <a:t>沖縄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福岡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佐賀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長崎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熊本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0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大分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宮崎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鹿児島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</a:rPr>
                        <a:t>2</a:t>
                      </a:r>
                      <a:endParaRPr lang="en-US" altLang="ja-JP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</a:rPr>
                        <a:t>沖縄</a:t>
                      </a:r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42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118</Words>
  <Application>Microsoft Office PowerPoint</Application>
  <PresentationFormat>画面に合わせる (4:3)</PresentationFormat>
  <Paragraphs>107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受講生の出身地 （出願時の住所）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金子みどり</dc:creator>
  <cp:lastModifiedBy>金子 みどり</cp:lastModifiedBy>
  <cp:revision>28</cp:revision>
  <dcterms:created xsi:type="dcterms:W3CDTF">2017-06-29T13:04:36Z</dcterms:created>
  <dcterms:modified xsi:type="dcterms:W3CDTF">2020-07-07T08:59:27Z</dcterms:modified>
</cp:coreProperties>
</file>