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269" r:id="rId2"/>
    <p:sldId id="272" r:id="rId3"/>
  </p:sldIdLst>
  <p:sldSz cx="6858000" cy="9144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2B2406B-72EB-46D5-ACB6-DBC16C5320A4}" type="datetimeFigureOut">
              <a:rPr kumimoji="1" lang="ja-JP" altLang="en-US" smtClean="0"/>
              <a:t>2021/1/14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3ED3D16F-D971-4378-8786-5D9963830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60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D39-9F56-4E3C-857E-575D5F04465A}" type="datetimeFigureOut">
              <a:rPr kumimoji="1" lang="ja-JP" altLang="en-US" smtClean="0"/>
              <a:t>2021/1/14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EB9-567A-41E5-871C-54FF8EFDD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82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D39-9F56-4E3C-857E-575D5F04465A}" type="datetimeFigureOut">
              <a:rPr kumimoji="1" lang="ja-JP" altLang="en-US" smtClean="0"/>
              <a:t>2021/1/14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EB9-567A-41E5-871C-54FF8EFDD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85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D39-9F56-4E3C-857E-575D5F04465A}" type="datetimeFigureOut">
              <a:rPr kumimoji="1" lang="ja-JP" altLang="en-US" smtClean="0"/>
              <a:t>2021/1/14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EB9-567A-41E5-871C-54FF8EFDD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47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D39-9F56-4E3C-857E-575D5F04465A}" type="datetimeFigureOut">
              <a:rPr kumimoji="1" lang="ja-JP" altLang="en-US" smtClean="0"/>
              <a:t>2021/1/14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EB9-567A-41E5-871C-54FF8EFDD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99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D39-9F56-4E3C-857E-575D5F04465A}" type="datetimeFigureOut">
              <a:rPr kumimoji="1" lang="ja-JP" altLang="en-US" smtClean="0"/>
              <a:t>2021/1/14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EB9-567A-41E5-871C-54FF8EFDD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41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D39-9F56-4E3C-857E-575D5F04465A}" type="datetimeFigureOut">
              <a:rPr kumimoji="1" lang="ja-JP" altLang="en-US" smtClean="0"/>
              <a:t>2021/1/14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EB9-567A-41E5-871C-54FF8EFDD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84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D39-9F56-4E3C-857E-575D5F04465A}" type="datetimeFigureOut">
              <a:rPr kumimoji="1" lang="ja-JP" altLang="en-US" smtClean="0"/>
              <a:t>2021/1/14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EB9-567A-41E5-871C-54FF8EFDD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99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D39-9F56-4E3C-857E-575D5F04465A}" type="datetimeFigureOut">
              <a:rPr kumimoji="1" lang="ja-JP" altLang="en-US" smtClean="0"/>
              <a:t>2021/1/14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EB9-567A-41E5-871C-54FF8EFDD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29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D39-9F56-4E3C-857E-575D5F04465A}" type="datetimeFigureOut">
              <a:rPr kumimoji="1" lang="ja-JP" altLang="en-US" smtClean="0"/>
              <a:t>2021/1/14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EB9-567A-41E5-871C-54FF8EFDD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69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D39-9F56-4E3C-857E-575D5F04465A}" type="datetimeFigureOut">
              <a:rPr kumimoji="1" lang="ja-JP" altLang="en-US" smtClean="0"/>
              <a:t>2021/1/14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EB9-567A-41E5-871C-54FF8EFDD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83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D39-9F56-4E3C-857E-575D5F04465A}" type="datetimeFigureOut">
              <a:rPr kumimoji="1" lang="ja-JP" altLang="en-US" smtClean="0"/>
              <a:t>2021/1/14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CEB9-567A-41E5-871C-54FF8EFDD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38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6D39-9F56-4E3C-857E-575D5F04465A}" type="datetimeFigureOut">
              <a:rPr kumimoji="1" lang="ja-JP" altLang="en-US" smtClean="0"/>
              <a:t>2021/1/14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CCEB9-567A-41E5-871C-54FF8EFDD8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3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3"/>
            <a:ext cx="6858594" cy="9144793"/>
          </a:xfrm>
          <a:prstGeom prst="rect">
            <a:avLst/>
          </a:prstGeom>
        </p:spPr>
      </p:pic>
      <p:pic>
        <p:nvPicPr>
          <p:cNvPr id="6" name="図 5" descr="4.姫路景観園芸学校.園芸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02" y="224764"/>
            <a:ext cx="1510738" cy="38980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78722" y="1020388"/>
            <a:ext cx="557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親子のための</a:t>
            </a:r>
            <a:r>
              <a:rPr lang="ja-JP" altLang="en-US" sz="32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グリーン･ケア</a:t>
            </a:r>
            <a:endParaRPr kumimoji="1" lang="ja-JP" altLang="en-US" sz="32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81744" y="2478456"/>
            <a:ext cx="54974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日　 時：令和３年３月５日（金）１０：３０～１４：３０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会　 場：淡路景観園芸学校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参加費：</a:t>
            </a:r>
            <a:r>
              <a:rPr lang="en-US" altLang="ja-JP" sz="1400" dirty="0" smtClean="0"/>
              <a:t>4</a:t>
            </a:r>
            <a:r>
              <a:rPr kumimoji="1" lang="en-US" altLang="ja-JP" sz="1400" dirty="0" smtClean="0"/>
              <a:t>,937</a:t>
            </a:r>
            <a:r>
              <a:rPr kumimoji="1" lang="ja-JP" altLang="en-US" sz="1400" dirty="0" smtClean="0"/>
              <a:t>円</a:t>
            </a:r>
            <a:r>
              <a:rPr lang="ja-JP" altLang="en-US" sz="1400" dirty="0" smtClean="0">
                <a:sym typeface="Wingdings" panose="05000000000000000000" pitchFamily="2" charset="2"/>
              </a:rPr>
              <a:t>（</a:t>
            </a:r>
            <a:r>
              <a:rPr kumimoji="1" lang="ja-JP" altLang="en-US" sz="1400" dirty="0" smtClean="0"/>
              <a:t>受講料</a:t>
            </a:r>
            <a:r>
              <a:rPr lang="en-US" altLang="ja-JP" sz="1400" dirty="0" smtClean="0"/>
              <a:t>4,900</a:t>
            </a:r>
            <a:r>
              <a:rPr kumimoji="1" lang="ja-JP" altLang="en-US" sz="1400" dirty="0" smtClean="0"/>
              <a:t>円、傷害保険料</a:t>
            </a:r>
            <a:r>
              <a:rPr kumimoji="1" lang="en-US" altLang="ja-JP" sz="1400" dirty="0" smtClean="0"/>
              <a:t>37</a:t>
            </a:r>
            <a:r>
              <a:rPr kumimoji="1" lang="ja-JP" altLang="en-US" sz="1400" dirty="0" smtClean="0"/>
              <a:t>円）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定　 員：</a:t>
            </a:r>
            <a:r>
              <a:rPr lang="en-US" altLang="ja-JP" sz="1400" dirty="0" smtClean="0"/>
              <a:t>10</a:t>
            </a:r>
            <a:r>
              <a:rPr lang="ja-JP" altLang="en-US" sz="1400" dirty="0" smtClean="0"/>
              <a:t>名</a:t>
            </a:r>
            <a:endParaRPr lang="en-US" altLang="ja-JP" sz="1400" dirty="0" smtClean="0"/>
          </a:p>
          <a:p>
            <a:r>
              <a:rPr lang="ja-JP" altLang="en-US" sz="1400" dirty="0" smtClean="0"/>
              <a:t>講　 師：</a:t>
            </a:r>
            <a:r>
              <a:rPr lang="ja-JP" altLang="en-US" sz="1200" dirty="0" smtClean="0"/>
              <a:t>金子みどり</a:t>
            </a:r>
            <a:r>
              <a:rPr kumimoji="1" lang="ja-JP" altLang="en-US" sz="1200" dirty="0" smtClean="0"/>
              <a:t>　</a:t>
            </a:r>
            <a:endParaRPr kumimoji="1" lang="en-US" altLang="ja-JP" sz="1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8628" y="664551"/>
            <a:ext cx="361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まちづくりガーデナー　テーマコース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6452" y="22476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参加者募集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1695093"/>
            <a:ext cx="685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 smtClean="0"/>
              <a:t>母親</a:t>
            </a:r>
            <a:r>
              <a:rPr lang="ja-JP" altLang="en-US" sz="1600" b="1" dirty="0"/>
              <a:t>特有の</a:t>
            </a:r>
            <a:r>
              <a:rPr lang="ja-JP" altLang="en-US" sz="1600" b="1" dirty="0" smtClean="0"/>
              <a:t>ストレスの軽減方法、</a:t>
            </a:r>
            <a:r>
              <a:rPr lang="ja-JP" altLang="en-US" sz="1600" b="1" dirty="0"/>
              <a:t>発達段階の子供に必要</a:t>
            </a:r>
            <a:r>
              <a:rPr lang="ja-JP" altLang="en-US" sz="1600" b="1" dirty="0" smtClean="0"/>
              <a:t>な</a:t>
            </a:r>
            <a:endParaRPr lang="en-US" altLang="ja-JP" sz="1600" b="1" dirty="0"/>
          </a:p>
          <a:p>
            <a:r>
              <a:rPr lang="ja-JP" altLang="en-US" sz="1600" b="1" dirty="0" smtClean="0"/>
              <a:t>　　　　　　体験など、緑を活用した子育て支援について学びます</a:t>
            </a:r>
            <a:endParaRPr lang="en-US" altLang="ja-JP" sz="1600" b="1" dirty="0" smtClean="0"/>
          </a:p>
          <a:p>
            <a:pPr algn="ctr"/>
            <a:endParaRPr lang="en-US" altLang="ja-JP" dirty="0"/>
          </a:p>
        </p:txBody>
      </p:sp>
      <p:pic>
        <p:nvPicPr>
          <p:cNvPr id="12" name="図 11" descr="C:\Users\admin\Downloads\f412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623">
            <a:off x="689596" y="5702185"/>
            <a:ext cx="2096683" cy="198603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2857738" y="6809856"/>
            <a:ext cx="3619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chemeClr val="bg1"/>
                </a:solidFill>
              </a:rPr>
              <a:t>申込先</a:t>
            </a:r>
            <a:r>
              <a:rPr lang="en-US" altLang="ja-JP" sz="1400" dirty="0" smtClean="0">
                <a:solidFill>
                  <a:schemeClr val="bg1"/>
                </a:solidFill>
              </a:rPr>
              <a:t>/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問合先：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lang="zh-TW" altLang="en-US" sz="14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〒</a:t>
            </a:r>
            <a:r>
              <a:rPr lang="en-US" altLang="zh-TW" sz="14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656-1726</a:t>
            </a:r>
            <a:r>
              <a:rPr lang="zh-TW" altLang="en-US" sz="14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兵庫県淡路市野島常盤９５４－２</a:t>
            </a:r>
            <a:r>
              <a:rPr lang="zh-TW" altLang="en-US" sz="14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zh-TW" altLang="en-US" sz="14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zh-TW" altLang="en-US" sz="14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兵庫県立淡路景観園芸学校　普及指導課</a:t>
            </a:r>
            <a:r>
              <a:rPr lang="zh-TW" altLang="en-US" sz="14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zh-TW" altLang="en-US" sz="14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zh-TW" altLang="en-US" sz="14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ＴＥＬ：０７９９－８２－３４５５ 　</a:t>
            </a:r>
            <a:r>
              <a:rPr lang="zh-TW" altLang="en-US" sz="14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zh-TW" altLang="en-US" sz="14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zh-TW" altLang="en-US" sz="14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ＦＡＸ：０７９９－８２－３１２４</a:t>
            </a:r>
            <a:r>
              <a:rPr lang="zh-TW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zh-TW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zh-TW" altLang="en-US" sz="14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Ｅ－ｍａｉｌ：</a:t>
            </a:r>
            <a:r>
              <a:rPr lang="en-US" altLang="zh-TW" sz="1400" u="sng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alpha@awaji.ac.jp</a:t>
            </a:r>
            <a:endParaRPr kumimoji="1" lang="ja-JP" altLang="en-US" sz="14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40" y="7720532"/>
            <a:ext cx="1344000" cy="12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38113" y="371475"/>
            <a:ext cx="6537615" cy="491544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41275" cmpd="dbl">
            <a:solidFill>
              <a:srgbClr val="006666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　</a:t>
            </a: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●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受講資格　主に兵庫県内に在住、在勤又は在学されている方。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　　　　　　　　　（応募者多数の場合は、抽選で受講生を決定します。）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　　　　　　　　（申込が、募集人員の範囲内であれば、兵庫県外の方も受講で　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　　　　　　　　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きます。）　　　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　　　　　　　　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　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●交通手段　岩屋（岩屋ポート）及び淡路インターと本校の間は、スクール　　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　　　　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バスを運行しておりますので、ご利用ください。（スクールバ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　　　　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スの時刻は、受講決定者にお送りする「受講の手引き」でご確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　　　　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認ください。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200" dirty="0"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●宿泊　　　</a:t>
            </a:r>
            <a:r>
              <a:rPr kumimoji="1" lang="ja-JP" alt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神戸・阪神・播磨地域から本校まで通学は十分可能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ですが、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　　　   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神戸市垂水区又は淡路島内での宿泊を希望される方には、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 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宿泊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　　　　</a:t>
            </a:r>
            <a:r>
              <a:rPr kumimoji="1" lang="ja-JP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   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施設をご案内します。（宿泊を希望される場合は、受講決定者　　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　　　   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にお送りする「確認票」にてご連絡ください。）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200" dirty="0" smtClean="0">
              <a:latin typeface="Times New Roman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●受講料等　受講決定時に送付する「納入通知書」により銀行の窓口で納付し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dirty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 </a:t>
            </a:r>
            <a:r>
              <a:rPr lang="en-US" altLang="ja-JP" sz="1200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                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    </a:t>
            </a:r>
            <a:r>
              <a:rPr kumimoji="1" lang="ja-JP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て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ください。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●申し込み　下記の申込書を淡路景観園芸学校へ、電子メール、郵送</a:t>
            </a:r>
            <a:r>
              <a:rPr lang="ja-JP" altLang="en-US" sz="1200" dirty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又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は</a:t>
            </a: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FAX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　　　    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で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２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月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２</a:t>
            </a:r>
            <a:r>
              <a:rPr lang="ja-JP" altLang="en-US" sz="1200" dirty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５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日（木）までに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送信してください。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 </a:t>
            </a:r>
            <a:r>
              <a:rPr lang="ja-JP" altLang="en-US" sz="1200" dirty="0" smtClean="0"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　　　　　</a:t>
            </a: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参加についての詳細は、受講決定時にお送りする「受講の手引　　　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　　　　 　き」でご確認くださるようお願いします。</a:t>
            </a:r>
            <a:endParaRPr kumimoji="1" lang="ja-JP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9422" y="5887243"/>
            <a:ext cx="63517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「（緑の活用）親子のためのグリーン・ケア」　　　　開催日</a:t>
            </a:r>
            <a:r>
              <a:rPr lang="ja-JP" altLang="en-US" sz="1400" smtClean="0"/>
              <a:t>：令和３年</a:t>
            </a:r>
            <a:r>
              <a:rPr lang="ja-JP" altLang="en-US" sz="1400" dirty="0" smtClean="0"/>
              <a:t>３月</a:t>
            </a:r>
            <a:r>
              <a:rPr lang="ja-JP" altLang="en-US" sz="1400" dirty="0"/>
              <a:t>５</a:t>
            </a:r>
            <a:r>
              <a:rPr lang="ja-JP" altLang="en-US" sz="1400" dirty="0" smtClean="0"/>
              <a:t>日（金）</a:t>
            </a:r>
            <a:endParaRPr lang="ja-JP" altLang="en-US" sz="1400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7163" y="5466306"/>
            <a:ext cx="6700837" cy="3319463"/>
            <a:chOff x="61" y="3560"/>
            <a:chExt cx="4221" cy="209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" y="3560"/>
              <a:ext cx="4195" cy="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10" y="3576"/>
              <a:ext cx="31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令和２</a:t>
              </a:r>
              <a:endPara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35" y="3577"/>
              <a:ext cx="24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</a:t>
              </a:r>
              <a:r>
                <a:rPr kumimoji="0" lang="ja-JP" altLang="ja-JP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度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74" y="3577"/>
              <a:ext cx="8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162" y="3577"/>
              <a:ext cx="94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「まちづくりガーデナーテーマコース」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9" y="3577"/>
              <a:ext cx="8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294" y="3577"/>
              <a:ext cx="34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受講申込書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413" y="3577"/>
              <a:ext cx="8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125" y="3727"/>
              <a:ext cx="8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40" y="3861"/>
              <a:ext cx="1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3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☑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24" y="3861"/>
              <a:ext cx="6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78" y="387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12" y="387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585" y="3870"/>
              <a:ext cx="5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32" y="4035"/>
              <a:ext cx="5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61" y="4210"/>
              <a:ext cx="44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（ﾌﾘｶﾞﾅ）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94" y="4210"/>
              <a:ext cx="45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   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323" y="4210"/>
              <a:ext cx="49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    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237" y="4210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性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359" y="4210"/>
              <a:ext cx="1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525" y="4210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8" name="Rectangle 30"/>
            <p:cNvSpPr>
              <a:spLocks noChangeArrowheads="1"/>
            </p:cNvSpPr>
            <p:nvPr/>
          </p:nvSpPr>
          <p:spPr bwMode="auto">
            <a:xfrm>
              <a:off x="2523" y="4210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別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9" name="Rectangle 31"/>
            <p:cNvSpPr>
              <a:spLocks noChangeArrowheads="1"/>
            </p:cNvSpPr>
            <p:nvPr/>
          </p:nvSpPr>
          <p:spPr bwMode="auto">
            <a:xfrm>
              <a:off x="2732" y="4210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0" name="Rectangle 32"/>
            <p:cNvSpPr>
              <a:spLocks noChangeArrowheads="1"/>
            </p:cNvSpPr>
            <p:nvPr/>
          </p:nvSpPr>
          <p:spPr bwMode="auto">
            <a:xfrm>
              <a:off x="2815" y="4196"/>
              <a:ext cx="9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anose="02040604050505020304" pitchFamily="18" charset="0"/>
                </a:rPr>
                <a:t>/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2" name="Rectangle 33"/>
            <p:cNvSpPr>
              <a:spLocks noChangeArrowheads="1"/>
            </p:cNvSpPr>
            <p:nvPr/>
          </p:nvSpPr>
          <p:spPr bwMode="auto">
            <a:xfrm>
              <a:off x="2847" y="4210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3" name="Rectangle 34"/>
            <p:cNvSpPr>
              <a:spLocks noChangeArrowheads="1"/>
            </p:cNvSpPr>
            <p:nvPr/>
          </p:nvSpPr>
          <p:spPr bwMode="auto">
            <a:xfrm>
              <a:off x="3180" y="4210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男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4" name="Rectangle 35"/>
            <p:cNvSpPr>
              <a:spLocks noChangeArrowheads="1"/>
            </p:cNvSpPr>
            <p:nvPr/>
          </p:nvSpPr>
          <p:spPr bwMode="auto">
            <a:xfrm>
              <a:off x="3302" y="4210"/>
              <a:ext cx="1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5" name="Rectangle 36"/>
            <p:cNvSpPr>
              <a:spLocks noChangeArrowheads="1"/>
            </p:cNvSpPr>
            <p:nvPr/>
          </p:nvSpPr>
          <p:spPr bwMode="auto">
            <a:xfrm>
              <a:off x="3469" y="4210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・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6" name="Rectangle 37"/>
            <p:cNvSpPr>
              <a:spLocks noChangeArrowheads="1"/>
            </p:cNvSpPr>
            <p:nvPr/>
          </p:nvSpPr>
          <p:spPr bwMode="auto">
            <a:xfrm>
              <a:off x="3530" y="4210"/>
              <a:ext cx="1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7" name="Rectangle 38"/>
            <p:cNvSpPr>
              <a:spLocks noChangeArrowheads="1"/>
            </p:cNvSpPr>
            <p:nvPr/>
          </p:nvSpPr>
          <p:spPr bwMode="auto">
            <a:xfrm>
              <a:off x="3697" y="4210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女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8" name="Rectangle 39"/>
            <p:cNvSpPr>
              <a:spLocks noChangeArrowheads="1"/>
            </p:cNvSpPr>
            <p:nvPr/>
          </p:nvSpPr>
          <p:spPr bwMode="auto">
            <a:xfrm>
              <a:off x="3819" y="4196"/>
              <a:ext cx="9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anose="02040604050505020304" pitchFamily="18" charset="0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9" name="Rectangle 40"/>
            <p:cNvSpPr>
              <a:spLocks noChangeArrowheads="1"/>
            </p:cNvSpPr>
            <p:nvPr/>
          </p:nvSpPr>
          <p:spPr bwMode="auto">
            <a:xfrm>
              <a:off x="61" y="4355"/>
              <a:ext cx="30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お名前：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0" name="Rectangle 41"/>
            <p:cNvSpPr>
              <a:spLocks noChangeArrowheads="1"/>
            </p:cNvSpPr>
            <p:nvPr/>
          </p:nvSpPr>
          <p:spPr bwMode="auto">
            <a:xfrm>
              <a:off x="488" y="4355"/>
              <a:ext cx="8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              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1" name="Rectangle 42"/>
            <p:cNvSpPr>
              <a:spLocks noChangeArrowheads="1"/>
            </p:cNvSpPr>
            <p:nvPr/>
          </p:nvSpPr>
          <p:spPr bwMode="auto">
            <a:xfrm>
              <a:off x="2233" y="4355"/>
              <a:ext cx="31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生年月日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2" name="Rectangle 43"/>
            <p:cNvSpPr>
              <a:spLocks noChangeArrowheads="1"/>
            </p:cNvSpPr>
            <p:nvPr/>
          </p:nvSpPr>
          <p:spPr bwMode="auto">
            <a:xfrm>
              <a:off x="2724" y="4355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3" name="Rectangle 44"/>
            <p:cNvSpPr>
              <a:spLocks noChangeArrowheads="1"/>
            </p:cNvSpPr>
            <p:nvPr/>
          </p:nvSpPr>
          <p:spPr bwMode="auto">
            <a:xfrm>
              <a:off x="2808" y="4341"/>
              <a:ext cx="9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anose="02040604050505020304" pitchFamily="18" charset="0"/>
                </a:rPr>
                <a:t>/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4" name="Rectangle 45"/>
            <p:cNvSpPr>
              <a:spLocks noChangeArrowheads="1"/>
            </p:cNvSpPr>
            <p:nvPr/>
          </p:nvSpPr>
          <p:spPr bwMode="auto">
            <a:xfrm>
              <a:off x="2839" y="4355"/>
              <a:ext cx="1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5" name="Rectangle 46"/>
            <p:cNvSpPr>
              <a:spLocks noChangeArrowheads="1"/>
            </p:cNvSpPr>
            <p:nvPr/>
          </p:nvSpPr>
          <p:spPr bwMode="auto">
            <a:xfrm>
              <a:off x="3006" y="4341"/>
              <a:ext cx="9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anose="02040604050505020304" pitchFamily="18" charset="0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6" name="Rectangle 47"/>
            <p:cNvSpPr>
              <a:spLocks noChangeArrowheads="1"/>
            </p:cNvSpPr>
            <p:nvPr/>
          </p:nvSpPr>
          <p:spPr bwMode="auto">
            <a:xfrm>
              <a:off x="3067" y="4355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7" name="Rectangle 48"/>
            <p:cNvSpPr>
              <a:spLocks noChangeArrowheads="1"/>
            </p:cNvSpPr>
            <p:nvPr/>
          </p:nvSpPr>
          <p:spPr bwMode="auto">
            <a:xfrm>
              <a:off x="3150" y="4355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年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8" name="Rectangle 49"/>
            <p:cNvSpPr>
              <a:spLocks noChangeArrowheads="1"/>
            </p:cNvSpPr>
            <p:nvPr/>
          </p:nvSpPr>
          <p:spPr bwMode="auto">
            <a:xfrm>
              <a:off x="3273" y="4355"/>
              <a:ext cx="17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9" name="Rectangle 50"/>
            <p:cNvSpPr>
              <a:spLocks noChangeArrowheads="1"/>
            </p:cNvSpPr>
            <p:nvPr/>
          </p:nvSpPr>
          <p:spPr bwMode="auto">
            <a:xfrm>
              <a:off x="3523" y="4355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月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0" name="Rectangle 51"/>
            <p:cNvSpPr>
              <a:spLocks noChangeArrowheads="1"/>
            </p:cNvSpPr>
            <p:nvPr/>
          </p:nvSpPr>
          <p:spPr bwMode="auto">
            <a:xfrm>
              <a:off x="3646" y="4355"/>
              <a:ext cx="17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1" name="Rectangle 52"/>
            <p:cNvSpPr>
              <a:spLocks noChangeArrowheads="1"/>
            </p:cNvSpPr>
            <p:nvPr/>
          </p:nvSpPr>
          <p:spPr bwMode="auto">
            <a:xfrm>
              <a:off x="3894" y="4355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2" name="Rectangle 53"/>
            <p:cNvSpPr>
              <a:spLocks noChangeArrowheads="1"/>
            </p:cNvSpPr>
            <p:nvPr/>
          </p:nvSpPr>
          <p:spPr bwMode="auto">
            <a:xfrm>
              <a:off x="4017" y="4355"/>
              <a:ext cx="1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3" name="Rectangle 54"/>
            <p:cNvSpPr>
              <a:spLocks noChangeArrowheads="1"/>
            </p:cNvSpPr>
            <p:nvPr/>
          </p:nvSpPr>
          <p:spPr bwMode="auto">
            <a:xfrm>
              <a:off x="4183" y="4341"/>
              <a:ext cx="9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anose="02040604050505020304" pitchFamily="18" charset="0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4" name="Rectangle 55"/>
            <p:cNvSpPr>
              <a:spLocks noChangeArrowheads="1"/>
            </p:cNvSpPr>
            <p:nvPr/>
          </p:nvSpPr>
          <p:spPr bwMode="auto">
            <a:xfrm>
              <a:off x="61" y="4461"/>
              <a:ext cx="412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5" name="Rectangle 56"/>
            <p:cNvSpPr>
              <a:spLocks noChangeArrowheads="1"/>
            </p:cNvSpPr>
            <p:nvPr/>
          </p:nvSpPr>
          <p:spPr bwMode="auto">
            <a:xfrm>
              <a:off x="307" y="4498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〒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6" name="Rectangle 57"/>
            <p:cNvSpPr>
              <a:spLocks noChangeArrowheads="1"/>
            </p:cNvSpPr>
            <p:nvPr/>
          </p:nvSpPr>
          <p:spPr bwMode="auto">
            <a:xfrm>
              <a:off x="433" y="4498"/>
              <a:ext cx="17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7" name="Rectangle 58"/>
            <p:cNvSpPr>
              <a:spLocks noChangeArrowheads="1"/>
            </p:cNvSpPr>
            <p:nvPr/>
          </p:nvSpPr>
          <p:spPr bwMode="auto">
            <a:xfrm>
              <a:off x="684" y="4498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―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8" name="Rectangle 59"/>
            <p:cNvSpPr>
              <a:spLocks noChangeArrowheads="1"/>
            </p:cNvSpPr>
            <p:nvPr/>
          </p:nvSpPr>
          <p:spPr bwMode="auto">
            <a:xfrm>
              <a:off x="811" y="4498"/>
              <a:ext cx="17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9" name="Rectangle 60"/>
            <p:cNvSpPr>
              <a:spLocks noChangeArrowheads="1"/>
            </p:cNvSpPr>
            <p:nvPr/>
          </p:nvSpPr>
          <p:spPr bwMode="auto">
            <a:xfrm>
              <a:off x="1059" y="4484"/>
              <a:ext cx="9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anose="02040604050505020304" pitchFamily="18" charset="0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0" name="Rectangle 61"/>
            <p:cNvSpPr>
              <a:spLocks noChangeArrowheads="1"/>
            </p:cNvSpPr>
            <p:nvPr/>
          </p:nvSpPr>
          <p:spPr bwMode="auto">
            <a:xfrm>
              <a:off x="61" y="4643"/>
              <a:ext cx="30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ご住所；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1" name="Rectangle 62"/>
            <p:cNvSpPr>
              <a:spLocks noChangeArrowheads="1"/>
            </p:cNvSpPr>
            <p:nvPr/>
          </p:nvSpPr>
          <p:spPr bwMode="auto">
            <a:xfrm>
              <a:off x="481" y="4643"/>
              <a:ext cx="9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                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2" name="Rectangle 63"/>
            <p:cNvSpPr>
              <a:spLocks noChangeArrowheads="1"/>
            </p:cNvSpPr>
            <p:nvPr/>
          </p:nvSpPr>
          <p:spPr bwMode="auto">
            <a:xfrm>
              <a:off x="2392" y="4643"/>
              <a:ext cx="5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所属部署・役職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3" name="Rectangle 64"/>
            <p:cNvSpPr>
              <a:spLocks noChangeArrowheads="1"/>
            </p:cNvSpPr>
            <p:nvPr/>
          </p:nvSpPr>
          <p:spPr bwMode="auto">
            <a:xfrm>
              <a:off x="3190" y="4643"/>
              <a:ext cx="45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      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4" name="Rectangle 65"/>
            <p:cNvSpPr>
              <a:spLocks noChangeArrowheads="1"/>
            </p:cNvSpPr>
            <p:nvPr/>
          </p:nvSpPr>
          <p:spPr bwMode="auto">
            <a:xfrm>
              <a:off x="4020" y="4643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5" name="Rectangle 66"/>
            <p:cNvSpPr>
              <a:spLocks noChangeArrowheads="1"/>
            </p:cNvSpPr>
            <p:nvPr/>
          </p:nvSpPr>
          <p:spPr bwMode="auto">
            <a:xfrm>
              <a:off x="4103" y="4629"/>
              <a:ext cx="9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anose="02040604050505020304" pitchFamily="18" charset="0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7" name="Rectangle 68"/>
            <p:cNvSpPr>
              <a:spLocks noChangeArrowheads="1"/>
            </p:cNvSpPr>
            <p:nvPr/>
          </p:nvSpPr>
          <p:spPr bwMode="auto">
            <a:xfrm>
              <a:off x="61" y="4786"/>
              <a:ext cx="50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お電話（勤務先）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8" name="Rectangle 69"/>
            <p:cNvSpPr>
              <a:spLocks noChangeArrowheads="1"/>
            </p:cNvSpPr>
            <p:nvPr/>
          </p:nvSpPr>
          <p:spPr bwMode="auto">
            <a:xfrm>
              <a:off x="890" y="4786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：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9" name="Rectangle 70"/>
            <p:cNvSpPr>
              <a:spLocks noChangeArrowheads="1"/>
            </p:cNvSpPr>
            <p:nvPr/>
          </p:nvSpPr>
          <p:spPr bwMode="auto">
            <a:xfrm>
              <a:off x="981" y="47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0" name="Rectangle 71"/>
            <p:cNvSpPr>
              <a:spLocks noChangeArrowheads="1"/>
            </p:cNvSpPr>
            <p:nvPr/>
          </p:nvSpPr>
          <p:spPr bwMode="auto">
            <a:xfrm>
              <a:off x="1298" y="4786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―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1" name="Rectangle 72"/>
            <p:cNvSpPr>
              <a:spLocks noChangeArrowheads="1"/>
            </p:cNvSpPr>
            <p:nvPr/>
          </p:nvSpPr>
          <p:spPr bwMode="auto">
            <a:xfrm>
              <a:off x="1441" y="4786"/>
              <a:ext cx="17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2" name="Rectangle 73"/>
            <p:cNvSpPr>
              <a:spLocks noChangeArrowheads="1"/>
            </p:cNvSpPr>
            <p:nvPr/>
          </p:nvSpPr>
          <p:spPr bwMode="auto">
            <a:xfrm>
              <a:off x="1722" y="4786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―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3" name="Rectangle 74"/>
            <p:cNvSpPr>
              <a:spLocks noChangeArrowheads="1"/>
            </p:cNvSpPr>
            <p:nvPr/>
          </p:nvSpPr>
          <p:spPr bwMode="auto">
            <a:xfrm>
              <a:off x="1817" y="4786"/>
              <a:ext cx="3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 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4" name="Rectangle 75"/>
            <p:cNvSpPr>
              <a:spLocks noChangeArrowheads="1"/>
            </p:cNvSpPr>
            <p:nvPr/>
          </p:nvSpPr>
          <p:spPr bwMode="auto">
            <a:xfrm>
              <a:off x="2481" y="4786"/>
              <a:ext cx="23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ＦＡＸ：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5" name="Rectangle 76"/>
            <p:cNvSpPr>
              <a:spLocks noChangeArrowheads="1"/>
            </p:cNvSpPr>
            <p:nvPr/>
          </p:nvSpPr>
          <p:spPr bwMode="auto">
            <a:xfrm>
              <a:off x="2792" y="4786"/>
              <a:ext cx="2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6" name="Rectangle 77"/>
            <p:cNvSpPr>
              <a:spLocks noChangeArrowheads="1"/>
            </p:cNvSpPr>
            <p:nvPr/>
          </p:nvSpPr>
          <p:spPr bwMode="auto">
            <a:xfrm>
              <a:off x="3208" y="4786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―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7" name="Rectangle 78"/>
            <p:cNvSpPr>
              <a:spLocks noChangeArrowheads="1"/>
            </p:cNvSpPr>
            <p:nvPr/>
          </p:nvSpPr>
          <p:spPr bwMode="auto">
            <a:xfrm>
              <a:off x="3335" y="47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8" name="Rectangle 79"/>
            <p:cNvSpPr>
              <a:spLocks noChangeArrowheads="1"/>
            </p:cNvSpPr>
            <p:nvPr/>
          </p:nvSpPr>
          <p:spPr bwMode="auto">
            <a:xfrm>
              <a:off x="3667" y="4786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―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9" name="Rectangle 80"/>
            <p:cNvSpPr>
              <a:spLocks noChangeArrowheads="1"/>
            </p:cNvSpPr>
            <p:nvPr/>
          </p:nvSpPr>
          <p:spPr bwMode="auto">
            <a:xfrm>
              <a:off x="3794" y="4772"/>
              <a:ext cx="9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anose="02040604050505020304" pitchFamily="18" charset="0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0" name="Rectangle 81"/>
            <p:cNvSpPr>
              <a:spLocks noChangeArrowheads="1"/>
            </p:cNvSpPr>
            <p:nvPr/>
          </p:nvSpPr>
          <p:spPr bwMode="auto">
            <a:xfrm>
              <a:off x="362" y="4931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（自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1" name="Rectangle 82"/>
            <p:cNvSpPr>
              <a:spLocks noChangeArrowheads="1"/>
            </p:cNvSpPr>
            <p:nvPr/>
          </p:nvSpPr>
          <p:spPr bwMode="auto">
            <a:xfrm>
              <a:off x="602" y="493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2" name="Rectangle 83"/>
            <p:cNvSpPr>
              <a:spLocks noChangeArrowheads="1"/>
            </p:cNvSpPr>
            <p:nvPr/>
          </p:nvSpPr>
          <p:spPr bwMode="auto">
            <a:xfrm>
              <a:off x="618" y="4931"/>
              <a:ext cx="18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宅）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3" name="Rectangle 84"/>
            <p:cNvSpPr>
              <a:spLocks noChangeArrowheads="1"/>
            </p:cNvSpPr>
            <p:nvPr/>
          </p:nvSpPr>
          <p:spPr bwMode="auto">
            <a:xfrm>
              <a:off x="890" y="4931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：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4" name="Rectangle 85"/>
            <p:cNvSpPr>
              <a:spLocks noChangeArrowheads="1"/>
            </p:cNvSpPr>
            <p:nvPr/>
          </p:nvSpPr>
          <p:spPr bwMode="auto">
            <a:xfrm>
              <a:off x="932" y="4931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5" name="Rectangle 86"/>
            <p:cNvSpPr>
              <a:spLocks noChangeArrowheads="1"/>
            </p:cNvSpPr>
            <p:nvPr/>
          </p:nvSpPr>
          <p:spPr bwMode="auto">
            <a:xfrm>
              <a:off x="1264" y="4917"/>
              <a:ext cx="9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anose="02040604050505020304" pitchFamily="18" charset="0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6" name="Rectangle 87"/>
            <p:cNvSpPr>
              <a:spLocks noChangeArrowheads="1"/>
            </p:cNvSpPr>
            <p:nvPr/>
          </p:nvSpPr>
          <p:spPr bwMode="auto">
            <a:xfrm>
              <a:off x="1298" y="4931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―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7" name="Rectangle 88"/>
            <p:cNvSpPr>
              <a:spLocks noChangeArrowheads="1"/>
            </p:cNvSpPr>
            <p:nvPr/>
          </p:nvSpPr>
          <p:spPr bwMode="auto">
            <a:xfrm>
              <a:off x="1451" y="4931"/>
              <a:ext cx="17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8" name="Rectangle 89"/>
            <p:cNvSpPr>
              <a:spLocks noChangeArrowheads="1"/>
            </p:cNvSpPr>
            <p:nvPr/>
          </p:nvSpPr>
          <p:spPr bwMode="auto">
            <a:xfrm>
              <a:off x="1722" y="4931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―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9" name="Rectangle 90"/>
            <p:cNvSpPr>
              <a:spLocks noChangeArrowheads="1"/>
            </p:cNvSpPr>
            <p:nvPr/>
          </p:nvSpPr>
          <p:spPr bwMode="auto">
            <a:xfrm>
              <a:off x="1828" y="4931"/>
              <a:ext cx="3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 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0" name="Rectangle 91"/>
            <p:cNvSpPr>
              <a:spLocks noChangeArrowheads="1"/>
            </p:cNvSpPr>
            <p:nvPr/>
          </p:nvSpPr>
          <p:spPr bwMode="auto">
            <a:xfrm>
              <a:off x="2478" y="4931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Ｅ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1" name="Rectangle 92"/>
            <p:cNvSpPr>
              <a:spLocks noChangeArrowheads="1"/>
            </p:cNvSpPr>
            <p:nvPr/>
          </p:nvSpPr>
          <p:spPr bwMode="auto">
            <a:xfrm>
              <a:off x="2582" y="4917"/>
              <a:ext cx="10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anose="02040604050505020304" pitchFamily="18" charset="0"/>
                </a:rPr>
                <a:t>-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2" name="Rectangle 93"/>
            <p:cNvSpPr>
              <a:spLocks noChangeArrowheads="1"/>
            </p:cNvSpPr>
            <p:nvPr/>
          </p:nvSpPr>
          <p:spPr bwMode="auto">
            <a:xfrm>
              <a:off x="2621" y="4917"/>
              <a:ext cx="335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anose="02040604050505020304" pitchFamily="18" charset="0"/>
                </a:rPr>
                <a:t>mail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3" name="Rectangle 94"/>
            <p:cNvSpPr>
              <a:spLocks noChangeArrowheads="1"/>
            </p:cNvSpPr>
            <p:nvPr/>
          </p:nvSpPr>
          <p:spPr bwMode="auto">
            <a:xfrm>
              <a:off x="2879" y="4931"/>
              <a:ext cx="12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：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4" name="Rectangle 95"/>
            <p:cNvSpPr>
              <a:spLocks noChangeArrowheads="1"/>
            </p:cNvSpPr>
            <p:nvPr/>
          </p:nvSpPr>
          <p:spPr bwMode="auto">
            <a:xfrm>
              <a:off x="2939" y="4931"/>
              <a:ext cx="65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        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5" name="Rectangle 96"/>
            <p:cNvSpPr>
              <a:spLocks noChangeArrowheads="1"/>
            </p:cNvSpPr>
            <p:nvPr/>
          </p:nvSpPr>
          <p:spPr bwMode="auto">
            <a:xfrm>
              <a:off x="4183" y="4917"/>
              <a:ext cx="9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" panose="02040604050505020304" pitchFamily="18" charset="0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6" name="Rectangle 97"/>
            <p:cNvSpPr>
              <a:spLocks noChangeArrowheads="1"/>
            </p:cNvSpPr>
            <p:nvPr/>
          </p:nvSpPr>
          <p:spPr bwMode="auto">
            <a:xfrm>
              <a:off x="418" y="5036"/>
              <a:ext cx="376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7" name="Rectangle 98"/>
            <p:cNvSpPr>
              <a:spLocks noChangeArrowheads="1"/>
            </p:cNvSpPr>
            <p:nvPr/>
          </p:nvSpPr>
          <p:spPr bwMode="auto">
            <a:xfrm>
              <a:off x="61" y="5068"/>
              <a:ext cx="9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8" name="Rectangle 99"/>
            <p:cNvSpPr>
              <a:spLocks noChangeArrowheads="1"/>
            </p:cNvSpPr>
            <p:nvPr/>
          </p:nvSpPr>
          <p:spPr bwMode="auto">
            <a:xfrm>
              <a:off x="61" y="5197"/>
              <a:ext cx="98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（参考）この講座を何で知られましたか？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9" name="Rectangle 100"/>
            <p:cNvSpPr>
              <a:spLocks noChangeArrowheads="1"/>
            </p:cNvSpPr>
            <p:nvPr/>
          </p:nvSpPr>
          <p:spPr bwMode="auto">
            <a:xfrm>
              <a:off x="1569" y="5197"/>
              <a:ext cx="9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0" name="Rectangle 101"/>
            <p:cNvSpPr>
              <a:spLocks noChangeArrowheads="1"/>
            </p:cNvSpPr>
            <p:nvPr/>
          </p:nvSpPr>
          <p:spPr bwMode="auto">
            <a:xfrm>
              <a:off x="61" y="5333"/>
              <a:ext cx="8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□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1" name="Rectangle 102"/>
            <p:cNvSpPr>
              <a:spLocks noChangeArrowheads="1"/>
            </p:cNvSpPr>
            <p:nvPr/>
          </p:nvSpPr>
          <p:spPr bwMode="auto">
            <a:xfrm>
              <a:off x="145" y="5333"/>
              <a:ext cx="6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2" name="Rectangle 103"/>
            <p:cNvSpPr>
              <a:spLocks noChangeArrowheads="1"/>
            </p:cNvSpPr>
            <p:nvPr/>
          </p:nvSpPr>
          <p:spPr bwMode="auto">
            <a:xfrm>
              <a:off x="199" y="5333"/>
              <a:ext cx="42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当校ホームページ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3" name="Rectangle 104"/>
            <p:cNvSpPr>
              <a:spLocks noChangeArrowheads="1"/>
            </p:cNvSpPr>
            <p:nvPr/>
          </p:nvSpPr>
          <p:spPr bwMode="auto">
            <a:xfrm>
              <a:off x="835" y="5333"/>
              <a:ext cx="9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4" name="Rectangle 105"/>
            <p:cNvSpPr>
              <a:spLocks noChangeArrowheads="1"/>
            </p:cNvSpPr>
            <p:nvPr/>
          </p:nvSpPr>
          <p:spPr bwMode="auto">
            <a:xfrm>
              <a:off x="874" y="5333"/>
              <a:ext cx="18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5" name="Rectangle 106"/>
            <p:cNvSpPr>
              <a:spLocks noChangeArrowheads="1"/>
            </p:cNvSpPr>
            <p:nvPr/>
          </p:nvSpPr>
          <p:spPr bwMode="auto">
            <a:xfrm>
              <a:off x="993" y="5333"/>
              <a:ext cx="14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6" name="Rectangle 107"/>
            <p:cNvSpPr>
              <a:spLocks noChangeArrowheads="1"/>
            </p:cNvSpPr>
            <p:nvPr/>
          </p:nvSpPr>
          <p:spPr bwMode="auto">
            <a:xfrm>
              <a:off x="1073" y="5333"/>
              <a:ext cx="8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□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7" name="Rectangle 108"/>
            <p:cNvSpPr>
              <a:spLocks noChangeArrowheads="1"/>
            </p:cNvSpPr>
            <p:nvPr/>
          </p:nvSpPr>
          <p:spPr bwMode="auto">
            <a:xfrm>
              <a:off x="1156" y="5333"/>
              <a:ext cx="6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8" name="Rectangle 109"/>
            <p:cNvSpPr>
              <a:spLocks noChangeArrowheads="1"/>
            </p:cNvSpPr>
            <p:nvPr/>
          </p:nvSpPr>
          <p:spPr bwMode="auto">
            <a:xfrm>
              <a:off x="1210" y="5333"/>
              <a:ext cx="61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公共施設等設置のチラシ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9" name="Rectangle 110"/>
            <p:cNvSpPr>
              <a:spLocks noChangeArrowheads="1"/>
            </p:cNvSpPr>
            <p:nvPr/>
          </p:nvSpPr>
          <p:spPr bwMode="auto">
            <a:xfrm>
              <a:off x="2331" y="5333"/>
              <a:ext cx="32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（施設名等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0" name="Rectangle 111"/>
            <p:cNvSpPr>
              <a:spLocks noChangeArrowheads="1"/>
            </p:cNvSpPr>
            <p:nvPr/>
          </p:nvSpPr>
          <p:spPr bwMode="auto">
            <a:xfrm>
              <a:off x="2481" y="5333"/>
              <a:ext cx="84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                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1" name="Rectangle 112"/>
            <p:cNvSpPr>
              <a:spLocks noChangeArrowheads="1"/>
            </p:cNvSpPr>
            <p:nvPr/>
          </p:nvSpPr>
          <p:spPr bwMode="auto">
            <a:xfrm>
              <a:off x="3830" y="5333"/>
              <a:ext cx="14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）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2" name="Rectangle 113"/>
            <p:cNvSpPr>
              <a:spLocks noChangeArrowheads="1"/>
            </p:cNvSpPr>
            <p:nvPr/>
          </p:nvSpPr>
          <p:spPr bwMode="auto">
            <a:xfrm>
              <a:off x="3909" y="5333"/>
              <a:ext cx="9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3" name="Rectangle 114"/>
            <p:cNvSpPr>
              <a:spLocks noChangeArrowheads="1"/>
            </p:cNvSpPr>
            <p:nvPr/>
          </p:nvSpPr>
          <p:spPr bwMode="auto">
            <a:xfrm>
              <a:off x="61" y="5477"/>
              <a:ext cx="8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□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4" name="Rectangle 115"/>
            <p:cNvSpPr>
              <a:spLocks noChangeArrowheads="1"/>
            </p:cNvSpPr>
            <p:nvPr/>
          </p:nvSpPr>
          <p:spPr bwMode="auto">
            <a:xfrm>
              <a:off x="145" y="5477"/>
              <a:ext cx="6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5" name="Rectangle 116"/>
            <p:cNvSpPr>
              <a:spLocks noChangeArrowheads="1"/>
            </p:cNvSpPr>
            <p:nvPr/>
          </p:nvSpPr>
          <p:spPr bwMode="auto">
            <a:xfrm>
              <a:off x="199" y="5477"/>
              <a:ext cx="42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友人・知人から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6" name="Rectangle 117"/>
            <p:cNvSpPr>
              <a:spLocks noChangeArrowheads="1"/>
            </p:cNvSpPr>
            <p:nvPr/>
          </p:nvSpPr>
          <p:spPr bwMode="auto">
            <a:xfrm>
              <a:off x="755" y="5477"/>
              <a:ext cx="42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    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7" name="Rectangle 118"/>
            <p:cNvSpPr>
              <a:spLocks noChangeArrowheads="1"/>
            </p:cNvSpPr>
            <p:nvPr/>
          </p:nvSpPr>
          <p:spPr bwMode="auto">
            <a:xfrm>
              <a:off x="1073" y="5477"/>
              <a:ext cx="8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□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8" name="Rectangle 119"/>
            <p:cNvSpPr>
              <a:spLocks noChangeArrowheads="1"/>
            </p:cNvSpPr>
            <p:nvPr/>
          </p:nvSpPr>
          <p:spPr bwMode="auto">
            <a:xfrm>
              <a:off x="1156" y="5477"/>
              <a:ext cx="6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9" name="Rectangle 120"/>
            <p:cNvSpPr>
              <a:spLocks noChangeArrowheads="1"/>
            </p:cNvSpPr>
            <p:nvPr/>
          </p:nvSpPr>
          <p:spPr bwMode="auto">
            <a:xfrm>
              <a:off x="1210" y="5477"/>
              <a:ext cx="2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その他（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0" name="Rectangle 121"/>
            <p:cNvSpPr>
              <a:spLocks noChangeArrowheads="1"/>
            </p:cNvSpPr>
            <p:nvPr/>
          </p:nvSpPr>
          <p:spPr bwMode="auto">
            <a:xfrm>
              <a:off x="1528" y="5477"/>
              <a:ext cx="23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1" name="Rectangle 122"/>
            <p:cNvSpPr>
              <a:spLocks noChangeArrowheads="1"/>
            </p:cNvSpPr>
            <p:nvPr/>
          </p:nvSpPr>
          <p:spPr bwMode="auto">
            <a:xfrm>
              <a:off x="1846" y="5477"/>
              <a:ext cx="42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     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2" name="Rectangle 123"/>
            <p:cNvSpPr>
              <a:spLocks noChangeArrowheads="1"/>
            </p:cNvSpPr>
            <p:nvPr/>
          </p:nvSpPr>
          <p:spPr bwMode="auto">
            <a:xfrm>
              <a:off x="2481" y="5477"/>
              <a:ext cx="136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                           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3" name="Rectangle 124"/>
            <p:cNvSpPr>
              <a:spLocks noChangeArrowheads="1"/>
            </p:cNvSpPr>
            <p:nvPr/>
          </p:nvSpPr>
          <p:spPr bwMode="auto">
            <a:xfrm>
              <a:off x="3592" y="5477"/>
              <a:ext cx="14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4" name="Rectangle 125"/>
            <p:cNvSpPr>
              <a:spLocks noChangeArrowheads="1"/>
            </p:cNvSpPr>
            <p:nvPr/>
          </p:nvSpPr>
          <p:spPr bwMode="auto">
            <a:xfrm>
              <a:off x="3751" y="5477"/>
              <a:ext cx="9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5" name="Rectangle 126"/>
            <p:cNvSpPr>
              <a:spLocks noChangeArrowheads="1"/>
            </p:cNvSpPr>
            <p:nvPr/>
          </p:nvSpPr>
          <p:spPr bwMode="auto">
            <a:xfrm>
              <a:off x="3830" y="5477"/>
              <a:ext cx="14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）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6" name="Rectangle 127"/>
            <p:cNvSpPr>
              <a:spLocks noChangeArrowheads="1"/>
            </p:cNvSpPr>
            <p:nvPr/>
          </p:nvSpPr>
          <p:spPr bwMode="auto">
            <a:xfrm>
              <a:off x="3909" y="5477"/>
              <a:ext cx="9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7" name="Rectangle 128"/>
            <p:cNvSpPr>
              <a:spLocks noChangeArrowheads="1"/>
            </p:cNvSpPr>
            <p:nvPr/>
          </p:nvSpPr>
          <p:spPr bwMode="auto">
            <a:xfrm>
              <a:off x="3949" y="547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8" name="Rectangle 129"/>
            <p:cNvSpPr>
              <a:spLocks noChangeArrowheads="1"/>
            </p:cNvSpPr>
            <p:nvPr/>
          </p:nvSpPr>
          <p:spPr bwMode="auto">
            <a:xfrm>
              <a:off x="4186" y="5477"/>
              <a:ext cx="9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6" name="Rectangle 55"/>
          <p:cNvSpPr>
            <a:spLocks noChangeArrowheads="1"/>
          </p:cNvSpPr>
          <p:nvPr/>
        </p:nvSpPr>
        <p:spPr bwMode="auto">
          <a:xfrm>
            <a:off x="151103" y="7363526"/>
            <a:ext cx="6543675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9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</TotalTime>
  <Words>207</Words>
  <Application>Microsoft Office PowerPoint</Application>
  <PresentationFormat>画面に合わせる (4:3)</PresentationFormat>
  <Paragraphs>150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6" baseType="lpstr">
      <vt:lpstr>BatangChe</vt:lpstr>
      <vt:lpstr>HGPｺﾞｼｯｸM</vt:lpstr>
      <vt:lpstr>HGP創英角ﾎﾟｯﾌﾟ体</vt:lpstr>
      <vt:lpstr>HGS創英角ﾎﾟｯﾌﾟ体</vt:lpstr>
      <vt:lpstr>ＭＳ Ｐゴシック</vt:lpstr>
      <vt:lpstr>ＭＳ ゴシック</vt:lpstr>
      <vt:lpstr>ＭＳ 明朝</vt:lpstr>
      <vt:lpstr>Arial</vt:lpstr>
      <vt:lpstr>Calibri</vt:lpstr>
      <vt:lpstr>Calibri Light</vt:lpstr>
      <vt:lpstr>Century</vt:lpstr>
      <vt:lpstr>Times New Roman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</dc:creator>
  <cp:lastModifiedBy>koho</cp:lastModifiedBy>
  <cp:revision>63</cp:revision>
  <cp:lastPrinted>2021-01-13T00:01:37Z</cp:lastPrinted>
  <dcterms:created xsi:type="dcterms:W3CDTF">2018-08-17T04:03:22Z</dcterms:created>
  <dcterms:modified xsi:type="dcterms:W3CDTF">2021-01-14T00:16:02Z</dcterms:modified>
</cp:coreProperties>
</file>